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前端</a:t>
            </a:r>
            <a:r>
              <a:rPr lang="en-US" altLang="zh-CN"/>
              <a:t>-Vue-React</a:t>
            </a:r>
            <a:r>
              <a:rPr lang="zh-CN" altLang="en-US"/>
              <a:t>面试题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anchor="ctr" anchorCtr="0"/>
          <a:p>
            <a:r>
              <a:rPr lang="zh-CN" altLang="en-US"/>
              <a:t>Vue3 的watch</a:t>
            </a:r>
            <a:r>
              <a:rPr lang="en-US" altLang="zh-CN"/>
              <a:t>E</a:t>
            </a:r>
            <a:r>
              <a:rPr lang="zh-CN" altLang="en-US"/>
              <a:t>ffect 和 React useEffect的区别？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Vue3 的watch effect 和 React useEffect的区别？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lnSpc>
                <a:spcPct val="130000"/>
              </a:lnSpc>
            </a:pPr>
            <a:r>
              <a:rPr lang="zh-CN" altLang="en-US"/>
              <a:t>Vue 3的`watchEffect`和React的`useEffect`虽然在某些方面有相似之处，尤其是它们都被用于处理副作用，</a:t>
            </a:r>
            <a:endParaRPr lang="zh-CN" altLang="en-US"/>
          </a:p>
          <a:p>
            <a:pPr>
              <a:lnSpc>
                <a:spcPct val="130000"/>
              </a:lnSpc>
            </a:pPr>
            <a:r>
              <a:rPr lang="zh-CN" altLang="en-US"/>
              <a:t>但它们在设计理念、使用方式以及如何追踪依赖等方面存在着显著差异。</a:t>
            </a:r>
            <a:endParaRPr lang="zh-CN" altLang="en-US"/>
          </a:p>
          <a:p>
            <a:pPr>
              <a:lnSpc>
                <a:spcPct val="130000"/>
              </a:lnSpc>
            </a:pPr>
            <a:r>
              <a:rPr lang="zh-CN" altLang="en-US"/>
              <a:t>下面是这两者之间的一些关键区别：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 Vue 3 `watchEffect`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pPr>
              <a:lnSpc>
                <a:spcPct val="130000"/>
              </a:lnSpc>
            </a:pPr>
            <a:r>
              <a:rPr lang="zh-CN" altLang="en-US">
                <a:sym typeface="+mn-ea"/>
              </a:rPr>
              <a:t>自动依赖追踪：Vue的`watchEffect`会自动检测回调函数中所使用的响应式状态，并在这些状态发生变化时重新执行回调函数。这意味着你不需要显式声明依赖项。</a:t>
            </a:r>
            <a:endParaRPr lang="zh-CN" altLang="en-US"/>
          </a:p>
          <a:p>
            <a:pPr>
              <a:lnSpc>
                <a:spcPct val="130000"/>
              </a:lnSpc>
            </a:pPr>
            <a:r>
              <a:rPr lang="zh-CN" altLang="en-US">
                <a:sym typeface="+mn-ea"/>
              </a:rPr>
              <a:t>立即执行：`watchEffect`在初始渲染时会立即执行一次，之后每当追踪的响应式状态变化时，它会再次执行。</a:t>
            </a:r>
            <a:endParaRPr lang="zh-CN" altLang="en-US"/>
          </a:p>
          <a:p>
            <a:pPr>
              <a:lnSpc>
                <a:spcPct val="130000"/>
              </a:lnSpc>
            </a:pPr>
            <a:r>
              <a:rPr lang="zh-CN" altLang="en-US">
                <a:sym typeface="+mn-ea"/>
              </a:rPr>
              <a:t>清理副作用：如果`watchEffect`的回调函数返回一个函数，该函数将被视为清理函数，用于在组件卸载前或响应式状态改变前执行清理操作。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 React `useEffect`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>
              <a:lnSpc>
                <a:spcPct val="120000"/>
              </a:lnSpc>
            </a:pPr>
            <a:r>
              <a:rPr lang="zh-CN" altLang="en-US">
                <a:sym typeface="+mn-ea"/>
              </a:rPr>
              <a:t>显式依赖列表：React的`useEffect`要求你显式声明所有外部状态和props的依赖列表。只有当依赖项中的值发生变化时，副作用函数才会重新执行。如果依赖列表为空（`[]`），副作用函数仅在组件挂载时执行一次，并在卸载时执行清理。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>
                <a:sym typeface="+mn-ea"/>
              </a:rPr>
              <a:t> 条件执行：通过调整依赖列表，你可以控制副作用的执行时机，这提供了更精细的控制，但也增加了复杂度和出错的机会。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>
                <a:sym typeface="+mn-ea"/>
              </a:rPr>
              <a:t>清理副作用：`useEffect`可以返回一个清理函数，这与Vue的`watchEffect`相似，用于在组件卸载时或依赖项变化前执行清理。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设计理念与使用场景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lnSpc>
                <a:spcPct val="130000"/>
              </a:lnSpc>
            </a:pPr>
            <a:r>
              <a:rPr lang="zh-CN" altLang="en-US">
                <a:sym typeface="+mn-ea"/>
              </a:rPr>
              <a:t>Vue的`watchEffect` 体现了Vue响应式系统的自动依赖追踪特性，使得开发者能够更专注于业务逻辑，而不是依赖项的管理。它适用于需要自动响应多个状态变化的场景。</a:t>
            </a:r>
            <a:endParaRPr lang="zh-CN" altLang="en-US"/>
          </a:p>
          <a:p>
            <a:pPr>
              <a:lnSpc>
                <a:spcPct val="130000"/>
              </a:lnSpc>
            </a:pPr>
            <a:r>
              <a:rPr lang="zh-CN" altLang="en-US">
                <a:sym typeface="+mn-ea"/>
              </a:rPr>
              <a:t>React的`useEffect` 强调显式地管理副作用的依赖关系，这增加了代码的可预测性和可维护性，特别是在复杂组件或应用中。它要求开发者更清晰地理解组件的依赖关系，以避免不必要的副作用执行。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总结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40000"/>
              </a:lnSpc>
            </a:pPr>
            <a:r>
              <a:rPr lang="zh-CN" altLang="en-US">
                <a:sym typeface="+mn-ea"/>
              </a:rPr>
              <a:t>总的来说，这两种方法各有优势，适用于不同的开发哲学和场景。</a:t>
            </a:r>
            <a:endParaRPr lang="zh-CN" altLang="en-US"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>
                <a:sym typeface="+mn-ea"/>
              </a:rPr>
              <a:t>Vue的自动依赖追踪提供了便利和效率，</a:t>
            </a:r>
            <a:endParaRPr lang="zh-CN" altLang="en-US"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>
                <a:sym typeface="+mn-ea"/>
              </a:rPr>
              <a:t>而React的显式依赖列表则提供了对副作用执行更精细的控制。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GFlZGUxMzBmNTY2ZWQzMGRhYWNmNTc1NTc0NjI1ZD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963</Words>
  <Application>WPS 演示</Application>
  <PresentationFormat>宽屏</PresentationFormat>
  <Paragraphs>39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Calibri</vt:lpstr>
      <vt:lpstr>Arial Unicode MS</vt:lpstr>
      <vt:lpstr>WPS</vt:lpstr>
      <vt:lpstr>前端-Vue面试题</vt:lpstr>
      <vt:lpstr>Vue3 的watch effect 和 React useEffect的区别？</vt:lpstr>
      <vt:lpstr> Vue 3 `watchEffect`</vt:lpstr>
      <vt:lpstr> React `useEffect`</vt:lpstr>
      <vt:lpstr>设计理念与使用场景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shaohai</cp:lastModifiedBy>
  <cp:revision>7</cp:revision>
  <dcterms:created xsi:type="dcterms:W3CDTF">2023-08-09T12:44:00Z</dcterms:created>
  <dcterms:modified xsi:type="dcterms:W3CDTF">2024-04-06T13:35:06Z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2052-12.1.0.16417</vt:lpwstr>
  </property>
</Properties>
</file>